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daed693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daed693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db00b6a74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db00b6a74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db00b6a74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db00b6a74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db00b6a74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db00b6a74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db00b6a74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db00b6a74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db00b6a74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db00b6a74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db1ae6845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db1ae684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db00b6a74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db00b6a74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494500"/>
            <a:ext cx="8520600" cy="8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T2S: Talk to(2) Slides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NAVER AI BURNING DAY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팀명: 누뗄라(김상엽, 김선욱, 박수형, 이용진)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What is T2S?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11700" y="1510175"/>
            <a:ext cx="2866100" cy="28661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3472500" y="2525775"/>
            <a:ext cx="2199000" cy="83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3606338" y="2740425"/>
            <a:ext cx="17772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T2S</a:t>
            </a:r>
            <a:endParaRPr b="1" sz="18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6200" y="1839125"/>
            <a:ext cx="2866099" cy="220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Overview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311700" y="1152475"/>
            <a:ext cx="586500" cy="34164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S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P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E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E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C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H</a:t>
            </a:r>
            <a:endParaRPr b="1" sz="1200"/>
          </a:p>
        </p:txBody>
      </p:sp>
      <p:sp>
        <p:nvSpPr>
          <p:cNvPr id="73" name="Google Shape;73;p15"/>
          <p:cNvSpPr/>
          <p:nvPr/>
        </p:nvSpPr>
        <p:spPr>
          <a:xfrm>
            <a:off x="1612692" y="1152475"/>
            <a:ext cx="586500" cy="34164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V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O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I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C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E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F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I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L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E</a:t>
            </a:r>
            <a:endParaRPr b="1" sz="1200"/>
          </a:p>
        </p:txBody>
      </p:sp>
      <p:sp>
        <p:nvSpPr>
          <p:cNvPr id="74" name="Google Shape;74;p15"/>
          <p:cNvSpPr/>
          <p:nvPr/>
        </p:nvSpPr>
        <p:spPr>
          <a:xfrm>
            <a:off x="2913685" y="1152475"/>
            <a:ext cx="586500" cy="34164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T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E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X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T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F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I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L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E</a:t>
            </a:r>
            <a:endParaRPr b="1" sz="1200"/>
          </a:p>
        </p:txBody>
      </p:sp>
      <p:sp>
        <p:nvSpPr>
          <p:cNvPr id="75" name="Google Shape;75;p15"/>
          <p:cNvSpPr/>
          <p:nvPr/>
        </p:nvSpPr>
        <p:spPr>
          <a:xfrm>
            <a:off x="4214677" y="1152475"/>
            <a:ext cx="586500" cy="13347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KEY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WORD</a:t>
            </a:r>
            <a:endParaRPr b="1" sz="1000"/>
          </a:p>
        </p:txBody>
      </p:sp>
      <p:sp>
        <p:nvSpPr>
          <p:cNvPr id="76" name="Google Shape;76;p15"/>
          <p:cNvSpPr/>
          <p:nvPr/>
        </p:nvSpPr>
        <p:spPr>
          <a:xfrm>
            <a:off x="4214677" y="3220025"/>
            <a:ext cx="586500" cy="13347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I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M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A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G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E</a:t>
            </a:r>
            <a:endParaRPr b="1" sz="1200"/>
          </a:p>
        </p:txBody>
      </p:sp>
      <p:sp>
        <p:nvSpPr>
          <p:cNvPr id="77" name="Google Shape;77;p15"/>
          <p:cNvSpPr/>
          <p:nvPr/>
        </p:nvSpPr>
        <p:spPr>
          <a:xfrm>
            <a:off x="5515669" y="1152475"/>
            <a:ext cx="586500" cy="34164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M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A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R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K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D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O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W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N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F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I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L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E</a:t>
            </a:r>
            <a:endParaRPr b="1" sz="1200"/>
          </a:p>
        </p:txBody>
      </p:sp>
      <p:sp>
        <p:nvSpPr>
          <p:cNvPr id="78" name="Google Shape;78;p15"/>
          <p:cNvSpPr/>
          <p:nvPr/>
        </p:nvSpPr>
        <p:spPr>
          <a:xfrm>
            <a:off x="6816661" y="1152475"/>
            <a:ext cx="586500" cy="34164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S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L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I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D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E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S</a:t>
            </a:r>
            <a:endParaRPr b="1" sz="1200"/>
          </a:p>
        </p:txBody>
      </p:sp>
      <p:sp>
        <p:nvSpPr>
          <p:cNvPr id="79" name="Google Shape;79;p15"/>
          <p:cNvSpPr/>
          <p:nvPr/>
        </p:nvSpPr>
        <p:spPr>
          <a:xfrm>
            <a:off x="897891" y="2545875"/>
            <a:ext cx="715200" cy="53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①</a:t>
            </a:r>
            <a:endParaRPr b="1" sz="1800"/>
          </a:p>
        </p:txBody>
      </p:sp>
      <p:sp>
        <p:nvSpPr>
          <p:cNvPr id="80" name="Google Shape;80;p15"/>
          <p:cNvSpPr/>
          <p:nvPr/>
        </p:nvSpPr>
        <p:spPr>
          <a:xfrm>
            <a:off x="2198953" y="2545875"/>
            <a:ext cx="715200" cy="53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 </a:t>
            </a:r>
            <a:r>
              <a:rPr b="1" lang="ko" sz="1800"/>
              <a:t>②</a:t>
            </a:r>
            <a:endParaRPr b="1" sz="1800"/>
          </a:p>
        </p:txBody>
      </p:sp>
      <p:sp>
        <p:nvSpPr>
          <p:cNvPr id="81" name="Google Shape;81;p15"/>
          <p:cNvSpPr/>
          <p:nvPr/>
        </p:nvSpPr>
        <p:spPr>
          <a:xfrm>
            <a:off x="3499945" y="1550725"/>
            <a:ext cx="715200" cy="53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</a:rPr>
              <a:t> ③</a:t>
            </a:r>
            <a:endParaRPr b="1" sz="1800"/>
          </a:p>
        </p:txBody>
      </p:sp>
      <p:sp>
        <p:nvSpPr>
          <p:cNvPr id="82" name="Google Shape;82;p15"/>
          <p:cNvSpPr/>
          <p:nvPr/>
        </p:nvSpPr>
        <p:spPr>
          <a:xfrm rot="5400000">
            <a:off x="4143084" y="2580000"/>
            <a:ext cx="722400" cy="537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4800937" y="1550725"/>
            <a:ext cx="715200" cy="53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4800937" y="3618275"/>
            <a:ext cx="715200" cy="53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6095013" y="2545875"/>
            <a:ext cx="715200" cy="53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 </a:t>
            </a:r>
            <a:r>
              <a:rPr b="1" lang="ko" sz="1800"/>
              <a:t>⑤</a:t>
            </a:r>
            <a:endParaRPr b="1" sz="1800"/>
          </a:p>
        </p:txBody>
      </p:sp>
      <p:sp>
        <p:nvSpPr>
          <p:cNvPr id="86" name="Google Shape;86;p15"/>
          <p:cNvSpPr txBox="1"/>
          <p:nvPr/>
        </p:nvSpPr>
        <p:spPr>
          <a:xfrm>
            <a:off x="4313000" y="2528175"/>
            <a:ext cx="325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800">
                <a:solidFill>
                  <a:schemeClr val="dk1"/>
                </a:solidFill>
              </a:rPr>
              <a:t>④</a:t>
            </a:r>
            <a:endParaRPr b="1" sz="1800"/>
          </a:p>
        </p:txBody>
      </p:sp>
      <p:sp>
        <p:nvSpPr>
          <p:cNvPr id="87" name="Google Shape;87;p15"/>
          <p:cNvSpPr txBox="1"/>
          <p:nvPr/>
        </p:nvSpPr>
        <p:spPr>
          <a:xfrm>
            <a:off x="7619750" y="1167375"/>
            <a:ext cx="1212600" cy="34101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① Recorder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   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② CSR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③ NLP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④ Image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    Search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⑤ DarkSlide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② CSR(Clova Speech Recognition)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NAVER CSR AI API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674" y="1673761"/>
            <a:ext cx="5896675" cy="274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③ NLP(Natural Language Processing)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11235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0175" y="1109900"/>
            <a:ext cx="4803650" cy="336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2910600" y="4399550"/>
            <a:ext cx="6233400" cy="6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출처: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https://towardsdatascience.com/textrank-for-keyword-extraction-by-python-c0bae21bcec0?gi=5bb433179f0</a:t>
            </a:r>
            <a:endParaRPr sz="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139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④ Image Search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245225" y="780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NAVER Image Search REST API</a:t>
            </a:r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900" y="1448700"/>
            <a:ext cx="3587150" cy="358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2775" y="1748925"/>
            <a:ext cx="4678326" cy="263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⑤ DarkSlide</a:t>
            </a:r>
            <a:endParaRPr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Lightweight markup language slides generator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17075"/>
            <a:ext cx="3119299" cy="175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4575" y="2814275"/>
            <a:ext cx="3119299" cy="1754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7500" y="1617069"/>
            <a:ext cx="3119299" cy="1754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3000" y="2814275"/>
            <a:ext cx="3119299" cy="1754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데모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0900" y="1152475"/>
            <a:ext cx="2978150" cy="167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9675" y="2893675"/>
            <a:ext cx="2978107" cy="167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4950" y="1152475"/>
            <a:ext cx="2978150" cy="1675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34975" y="2893675"/>
            <a:ext cx="2978102" cy="1675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Why T2S?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